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E1B6-4CF2-AF49-10CA-247DD676C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37E40E-B091-3A33-391F-000D53E59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1AF5AB-1122-7736-36C9-6FD80CC50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460FA1-A01E-6623-255D-1D7CBE6B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168353-2677-A301-6669-62C0EA89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7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4F1DDF-66DB-D456-198F-855D8E24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512319-74E2-DF03-7230-7E38FD2CA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295C75-8103-43D5-D9A2-EFB643C5F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47CE73-5F48-EFFE-19F0-9697130F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59286-693E-7C43-95AD-20B2B4E1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98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6BE134-872B-D82B-5886-E0075A1AA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5D6399-3B4D-67AA-1710-09AD5F80A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70437-B739-6FA1-641B-9D1333004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68742-0ABF-A683-2CF2-64A7E571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B31D84-A795-7970-388D-1364F504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5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0C2AC4-F32D-CB62-3B58-3303BF2EB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8CDEC5-98F4-7A59-F734-3EAE91F78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B3482F-F127-46A2-21F2-0D5661CC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50625D-1ACA-B9CD-7D3C-8782A72B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0DAFF2-9162-7EF9-4BC5-27345D60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33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7E911-8DE1-D471-108B-925F83E3E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AC1A46-1FA9-DA91-8608-AB6039461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EF7AA-7B7D-9279-BFEF-2274C262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E9656-75AB-9D3D-88D1-6FE849E0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771DB9-DEB6-A531-4E10-7B6FDE205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56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5253E-98A7-DFB7-9832-F33E9C29A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20F119-F11D-9B2B-9A2D-881B1D0AD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1E2FC8-DBF8-1161-D2B1-58B76B9D5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92AA50-74C8-0FEC-B23E-8DCF5D096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13FF7D-C2E1-6621-3C94-A610BE38F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4B929D-0801-BAEE-74D5-3072521ED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30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D272EC-EFDD-C8FD-1FBF-E199C45FA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9320D6-AD52-26B6-07BB-95D156321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E6361E-FEAB-51EF-4603-E1D6F67A0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C44543-B15A-FCD6-7621-F5FD23421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BF90EB-9C44-76E3-7A2A-2760F9FFE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9080A1-1032-F2B2-AB84-7D3A70D4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F45BD0-80FC-1A3D-6C56-5863D1ED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FAE00E3-B28A-3F83-7553-0A2DAC49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58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0A06D-6872-B304-64DE-8D950B804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B59186-0659-FB17-83C0-8404787B5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074493-F7BD-BACA-A11D-51ABF434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8B914C0-C234-DAB3-629D-B0D1BE68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1193D65-CF7F-77E9-E68C-085989954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6FE648-ECEC-FE21-97C3-86863EEC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EC01D6-4AEF-598B-C1CB-0BF050FA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3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4A5CF-A04F-A6CE-1AE4-AAF8DB47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4074FF-1AAD-4DF9-98BA-592AECEC8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773DB4-649E-80EF-14B4-FB3BC30AE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746F0A-8511-476A-1653-D86043552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D4BF29-5B36-006E-F36E-4D08ED2C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8DF012-741E-3028-4763-99E02C351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27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6249C-2596-37F9-C9D8-0AB19304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C83791-E7CA-8A02-F4F8-3B7943DFE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79FC76-5B34-D395-1896-A25BEE392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EAE551-974A-6763-5A28-4D64D48A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D04EC9-88F7-4FB9-5B51-D01DC9A2D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17BABA-93A9-FCBE-0CAA-60C419986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35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4456DA-6D5A-9C6C-7C07-BF2E5DC2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4E6E13-37C5-3CD0-CF22-0800807B6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E9759-48B6-FF4D-7270-E269D8878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9384-8CC8-4585-B230-BFEF82E07884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F5A6FE-C7C2-FC52-44BE-F235A44EF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4AA7DA-5DA7-CE61-314D-E9B8080D7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3E940-A907-4658-A2E2-EDB4FC85B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5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60CFFC65-C114-9890-41B3-08D5822BF9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480911"/>
              </p:ext>
            </p:extLst>
          </p:nvPr>
        </p:nvGraphicFramePr>
        <p:xfrm>
          <a:off x="114434" y="0"/>
          <a:ext cx="12310648" cy="65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2" imgW="9921240" imgH="5272920" progId="Paint.Picture">
                  <p:embed/>
                </p:oleObj>
              </mc:Choice>
              <mc:Fallback>
                <p:oleObj name="ビットマップ イメージ" r:id="rId2" imgW="9921240" imgH="52729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434" y="0"/>
                        <a:ext cx="12310648" cy="6526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214196-628E-ABA7-826D-312E786BB016}"/>
              </a:ext>
            </a:extLst>
          </p:cNvPr>
          <p:cNvSpPr txBox="1"/>
          <p:nvPr/>
        </p:nvSpPr>
        <p:spPr>
          <a:xfrm>
            <a:off x="9807389" y="5172635"/>
            <a:ext cx="147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抑うつ状態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A69198-1DEE-97D0-6EAE-D7132E2221DA}"/>
              </a:ext>
            </a:extLst>
          </p:cNvPr>
          <p:cNvSpPr txBox="1"/>
          <p:nvPr/>
        </p:nvSpPr>
        <p:spPr>
          <a:xfrm>
            <a:off x="2841811" y="5629834"/>
            <a:ext cx="4446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だから「あえて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</a:t>
            </a:r>
          </a:p>
        </p:txBody>
      </p:sp>
    </p:spTree>
    <p:extLst>
      <p:ext uri="{BB962C8B-B14F-4D97-AF65-F5344CB8AC3E}">
        <p14:creationId xmlns:p14="http://schemas.microsoft.com/office/powerpoint/2010/main" val="394326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ビットマップ イメージ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usz</dc:creator>
  <cp:lastModifiedBy>Hato Tarou</cp:lastModifiedBy>
  <cp:revision>3</cp:revision>
  <dcterms:created xsi:type="dcterms:W3CDTF">2022-06-02T12:33:19Z</dcterms:created>
  <dcterms:modified xsi:type="dcterms:W3CDTF">2023-02-15T14:53:31Z</dcterms:modified>
</cp:coreProperties>
</file>