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D1F6-5AF1-437C-8979-3BF2574BB547}" type="datetimeFigureOut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829B4-6036-4460-91BA-CB3CFD619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03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5895C8-0CB0-07C2-D8D7-0809D7BEB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0" y="1140119"/>
            <a:ext cx="9829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431CC6-5499-88A1-DE1C-05B8759A4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9F758A-B6D2-EBAD-EAD7-CD56AA9F5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8211147-EF85-4162-A019-3AC9C2973AFC}" type="datetime1">
              <a:rPr lang="ja-JP" altLang="en-US" smtClean="0"/>
              <a:pPr/>
              <a:t>2023/3/11</a:t>
            </a:fld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FF9C4-40F9-FE4A-6CF4-B2BB16D0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E16E99-B021-381E-8D4F-4712C1BB0240}"/>
              </a:ext>
            </a:extLst>
          </p:cNvPr>
          <p:cNvSpPr txBox="1"/>
          <p:nvPr userDrawn="1"/>
        </p:nvSpPr>
        <p:spPr>
          <a:xfrm>
            <a:off x="10141257" y="356108"/>
            <a:ext cx="20389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●●部　●●課●●</a:t>
            </a:r>
          </a:p>
        </p:txBody>
      </p:sp>
    </p:spTree>
    <p:extLst>
      <p:ext uri="{BB962C8B-B14F-4D97-AF65-F5344CB8AC3E}">
        <p14:creationId xmlns:p14="http://schemas.microsoft.com/office/powerpoint/2010/main" val="313597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54F79-45E2-543F-AC59-7720218C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9A1CC06-EB20-D3B9-407F-D9E002F72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984B38-4DA9-D45C-7BAA-49E247B1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D6CA-8FBF-4DE5-9BE0-A5A49E12CF02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E9D51B-BFBC-EE28-3B04-CF2071B7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C1E599-4DF9-CFAF-4A84-1C1A6F93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70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558F56-5750-3A51-4630-820BD0034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0011"/>
            <a:ext cx="2628900" cy="5306951"/>
          </a:xfrm>
        </p:spPr>
        <p:txBody>
          <a:bodyPr vert="eaVert"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4E2BEF-BABC-1A14-4846-7A8B081B8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0011"/>
            <a:ext cx="7734300" cy="5306952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0F1C23-ACAA-C85A-2268-FF96B5122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5F64-BB87-4A52-BF97-5BA854EA3272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95BA2-E69D-EAE6-213C-9C5440F3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C02CF-9D52-0EAC-FF76-24CF203C8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3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B02F7-BC22-1455-5DEC-D0430555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BFE9A9-945F-09BF-CEA3-B34FB234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D5191-B828-A64D-57D7-F148F63C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65BE-D3D3-48E5-B86D-4C44832BEE1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CF1AC7-E70F-93DE-5202-921AE8D7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752FF-71A8-62DA-C3D0-F900F0ED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5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B1370-8A93-5693-18AB-DFE67C0D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52735F-54D1-AD7C-ABDA-6723A2DF0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DB94E-288E-30D2-4E83-0EEC3937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9FA4-B8C9-4C81-9A07-4ACD54E1DC19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C54CE7-B3FE-E318-5F96-58075919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2E6313-06C9-E349-8FB7-8BB11C5E4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A4BF0F-631A-FDFC-0BC7-F0625E3B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242D0-8B7C-DD3D-9F16-57932FEB0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41607F-4DBC-12A2-6012-81EDA5F01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75E5BE-E9BB-6920-91B3-B31AE702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1606-42F5-407B-A11F-ABA95CEB7F60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43F62D-92F8-A3C6-4F96-43ABC3E7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5F0B31-E6EF-4200-9EAC-48330D54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AAFE9-9765-E15A-1855-939D8BB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8D90B7-9E0E-A0A7-3BD3-EA761DCF7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4BEBF3-FF1A-C699-9222-C7EEE2306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721B60-09C8-FFB3-6775-B7E0AD7F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DC59C86-767B-E821-0C09-C4059D2F1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78175E-525A-B189-7C38-D267F2A5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3726-2EA8-4452-A722-75F0830B2E19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3A6618E-9BD2-B2C7-5574-5E410FF0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F2DE3A-EB97-6148-6D58-316543E51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1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6C399-115A-0A5E-C089-43E497B7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F71A88-11A8-FD00-277E-E56BB6C2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360CB-337E-42B1-ADF5-C0491116478A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C2BDC5-5C74-9498-09B4-7995D68CE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FB8066-BDB8-660A-1989-10FBA201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6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23A5D8-7ABD-9A5A-D7F7-C4066BE0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E3CC-B7EF-4156-8A62-9C99ABB2A32B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11107D-EE6E-DC75-BA56-AD1DB6EC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EA270D-EE01-0410-FD98-AC69BCF7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2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5BD30-0C4E-2258-D44A-2523A036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885294-764F-97DF-7F04-61521DD1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6CE7EC-50ED-BA2C-FBF9-9BB76C83F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92E1F1-25E5-8973-164A-FAB1B6ED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168F-3C4A-4196-8ACA-12EFEF7825CF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4A76F8-391E-634C-C598-59922B3A9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92A62B-7B39-CB46-D0A2-15ABEEB0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9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CC56F-3E2F-8F20-4B5F-28B00E310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A709D5-F0C8-B3AA-4DC7-65BC699DD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B0835F-6BCE-F7CB-86A8-740073C59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A49E70-0E4C-8331-4E35-F2F7C69F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0F8B-B9DF-4AE0-9E4E-E9B0292EC2F1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8066A0-3240-C43B-D4D1-9EB78D20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4A6FD4-1785-A12E-DA1D-057C7BD65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9181F5-6E25-D6C4-B29A-ACF372C1B863}"/>
              </a:ext>
            </a:extLst>
          </p:cNvPr>
          <p:cNvSpPr/>
          <p:nvPr userDrawn="1"/>
        </p:nvSpPr>
        <p:spPr>
          <a:xfrm>
            <a:off x="-11837" y="6302837"/>
            <a:ext cx="12192000" cy="55139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9EB3BC-89CA-26A6-6993-475F23D2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93" y="0"/>
            <a:ext cx="7289307" cy="612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411E6D-E271-56E2-33A7-44A8B2DF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5855" y="95561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628D9-8CC5-AE68-BB62-84F21DF20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1909" y="3768"/>
            <a:ext cx="10882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53E87A2-3EB6-4E0C-8554-1511E56E2B56}" type="datetime1">
              <a:rPr lang="ja-JP" altLang="en-US" smtClean="0"/>
              <a:pPr/>
              <a:t>2023/3/11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6CB772-A951-4BE2-34BF-A1E701052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1331" y="382679"/>
            <a:ext cx="2388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r"/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08D9C-32F5-D9C8-65F1-9259CFA54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918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31C3848-5F2E-4E8C-8D17-B3CCE2D3202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6443E4-BBC6-921F-1CE9-019F53698625}"/>
              </a:ext>
            </a:extLst>
          </p:cNvPr>
          <p:cNvSpPr/>
          <p:nvPr userDrawn="1"/>
        </p:nvSpPr>
        <p:spPr>
          <a:xfrm>
            <a:off x="-11837" y="658781"/>
            <a:ext cx="12192000" cy="133165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87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C7CF29-E200-34B7-66A6-5199A080F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96E515-F043-9ECC-9C15-0A7F84E35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C34DB-CA65-CAE8-438E-E4359D9D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71EF-517F-46BC-9591-D3D5DDF7D23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BBFF25-138A-9AC1-B8E7-9B19CCD9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84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0005A-D69D-BD79-9C4E-1C96715F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DA4C24-464A-432E-F2D4-FFFA99B43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74B25D-0BCB-F67A-7669-93D00553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65BE-D3D3-48E5-B86D-4C44832BEE17}" type="datetime1">
              <a:rPr kumimoji="1" lang="ja-JP" altLang="en-US" smtClean="0"/>
              <a:t>2023/3/11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B83CB3-7890-FE82-B000-9A8F06A7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3848-5F2E-4E8C-8D17-B3CCE2D320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25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Hato Tarou</dc:creator>
  <cp:lastModifiedBy>Hato Tarou</cp:lastModifiedBy>
  <cp:revision>2</cp:revision>
  <dcterms:created xsi:type="dcterms:W3CDTF">2023-02-14T14:40:43Z</dcterms:created>
  <dcterms:modified xsi:type="dcterms:W3CDTF">2023-03-10T22:21:50Z</dcterms:modified>
</cp:coreProperties>
</file>