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DAA47F-98AC-F1EB-6654-6D0910F01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673B601-40B5-06AC-C18B-154BBBE85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EDE2B3-FD1F-473A-4BF5-6AB121F8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26A7-AD7F-4FC8-B7AE-23D13829C0F0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A0D84A-185F-9D04-4A6B-2676EB2D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5600EB-4CE7-5885-FDBA-8625E19BA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87BF-24E8-4343-849A-58446E951F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0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221C44-FF35-8A2C-F667-44436EFB3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2E3584-28EF-0D1D-E607-5141392C4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2C7193-603E-ECDB-012A-FBC10716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26A7-AD7F-4FC8-B7AE-23D13829C0F0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7E2C6C-45AB-286C-3368-8E7A44AA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2AC127-8D56-0146-E49A-EF22CE57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87BF-24E8-4343-849A-58446E951F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1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8E8EDD5-1E62-7928-3EFC-6C3FDCBED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1C51CAD-266B-1688-8299-01F595E43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E3614F-36B1-1E0F-E1D1-522C4552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26A7-AD7F-4FC8-B7AE-23D13829C0F0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DE4067-5222-762C-0EB5-8B78AC379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7F01B2-80CE-AE2F-6AFA-AFCCEED6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87BF-24E8-4343-849A-58446E951F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45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FF946A-A206-D076-BFAD-B45924DB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658121-CC8E-1232-C3EA-206D6B788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6F4710-7EE0-1DA3-268B-F1CB0C10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26A7-AD7F-4FC8-B7AE-23D13829C0F0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813EFA-1A11-AA5C-40BA-F60D16FB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FCDBD5-08DA-2264-36E8-D5F96E60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87BF-24E8-4343-849A-58446E951F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72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8B8883-8B15-7D3B-F4B5-25BE82FF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8F0E62-070F-6C40-7EA8-D83466ADB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3C8907-5D8B-0F8A-0746-1974F81A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26A7-AD7F-4FC8-B7AE-23D13829C0F0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61571A-726E-1CE0-FF99-27E32AA0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297217-C48C-CE0D-3319-E2B7E37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87BF-24E8-4343-849A-58446E951F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74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9CDD93-0250-3DE6-6E67-0CAF065E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22E681-775D-BBA7-B61C-A1BC431E5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2A128A-949F-7ED2-A717-5142D837E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C72D1E-58D9-E5ED-3824-88E7DF91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26A7-AD7F-4FC8-B7AE-23D13829C0F0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ECD261-50A8-1836-2839-29E8A8357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6D628D-D802-23C4-999C-89AFE2C5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87BF-24E8-4343-849A-58446E951F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0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FEEB8D-F95E-9D86-182B-BB9A6164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B68B17-05D2-8F23-72C7-3EE3DD329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1458D2E-048A-C884-052F-F822B0CC5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C5E42B0-F742-0C10-8FF8-943D313BD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5995A40-EE89-CA40-CF50-29027F81D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D41D8B-EA7C-3930-A116-E356CAE2E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26A7-AD7F-4FC8-B7AE-23D13829C0F0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679647F-6A62-04BB-5647-85806F01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E287BD6-8ECB-9F81-B974-470DDF61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87BF-24E8-4343-849A-58446E951F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3460E7-3765-A29D-80EC-FCB3611D9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265A2FF-6D63-FD88-06E8-5511D8EE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26A7-AD7F-4FC8-B7AE-23D13829C0F0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684205-C1B6-25AF-11FA-2AAB1655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C97B7E3-6DFC-B5DB-2685-216791BA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87BF-24E8-4343-849A-58446E951F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455C5FB-6E39-7624-F366-01A34185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26A7-AD7F-4FC8-B7AE-23D13829C0F0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D71BC50-B133-94C3-FFBA-E6EFD2ED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96F4C9-19F6-8B4C-0B08-82C12EAE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87BF-24E8-4343-849A-58446E951F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4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B3E355-742D-A741-348B-D4C4BDC7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DC0671-EBBA-D6FE-207C-DEC3C8811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F3A945-43F9-9759-BEBE-96BC96D0F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A7FFE6-9CA4-8955-DC5F-06B2036F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26A7-AD7F-4FC8-B7AE-23D13829C0F0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0663AB-28C8-F3F7-86F8-B30BAB0C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ADFE09-1737-DFA4-F3C5-339F1274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87BF-24E8-4343-849A-58446E951F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98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F7AD49-7F61-4CCD-52C3-D7DCEE02A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B6C69B8-89A9-C222-272A-E1EC209FD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442915-E7BF-93C0-ED25-10965986A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86461E7-481A-8707-A755-D6AC17AE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26A7-AD7F-4FC8-B7AE-23D13829C0F0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80D222-A160-A1B6-401D-6D775662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53F88-1FE4-4D4F-7A09-F085CB1C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87BF-24E8-4343-849A-58446E951F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62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D7FB8B6-4F79-38B5-6C09-06F0BDC2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AC3BE3-4501-B0E6-507A-98D6CF03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5B219A-B6E9-2301-F50C-FB1BD46E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A26A7-AD7F-4FC8-B7AE-23D13829C0F0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86319D-8B18-0031-6F24-904E8D78C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14C036-1AB1-153A-97DC-7A6E71B6C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87BF-24E8-4343-849A-58446E951F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72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3207EA-D920-58AC-AA5C-FC738FF033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AC75C2-D38E-497B-3D64-B6A84B71A4D3}"/>
              </a:ext>
            </a:extLst>
          </p:cNvPr>
          <p:cNvSpPr txBox="1"/>
          <p:nvPr/>
        </p:nvSpPr>
        <p:spPr>
          <a:xfrm>
            <a:off x="71716" y="6382872"/>
            <a:ext cx="300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https://www.XXXX.xxx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312548-FE30-05C3-7EE4-DA79322DBA23}"/>
              </a:ext>
            </a:extLst>
          </p:cNvPr>
          <p:cNvSpPr/>
          <p:nvPr/>
        </p:nvSpPr>
        <p:spPr>
          <a:xfrm>
            <a:off x="9963150" y="349623"/>
            <a:ext cx="1870262" cy="1717302"/>
          </a:xfrm>
          <a:prstGeom prst="rect">
            <a:avLst/>
          </a:prstGeom>
          <a:ln w="73025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1790FE-FD80-0DAA-93AB-68F918905242}"/>
              </a:ext>
            </a:extLst>
          </p:cNvPr>
          <p:cNvSpPr txBox="1"/>
          <p:nvPr/>
        </p:nvSpPr>
        <p:spPr>
          <a:xfrm>
            <a:off x="71715" y="164957"/>
            <a:ext cx="3621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株式会社●●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●●部●●課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●●　●●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94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1">
              <a:lumMod val="40000"/>
              <a:lumOff val="60000"/>
            </a:schemeClr>
          </a:fgClr>
          <a:bgClr>
            <a:schemeClr val="tx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B6C3089-2967-8944-7208-9F8B95039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0"/>
            <a:ext cx="9145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5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E67A1F-45E1-3DCD-ECB5-3C6BB95BCA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rgbClr val="FFC000"/>
            </a:fgClr>
            <a:bgClr>
              <a:schemeClr val="accent4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43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E67A1F-45E1-3DCD-ECB5-3C6BB95BCA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44000">
                <a:schemeClr val="accent1">
                  <a:lumMod val="60000"/>
                  <a:lumOff val="40000"/>
                </a:schemeClr>
              </a:gs>
              <a:gs pos="71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2000">
                  <a:schemeClr val="accent1"/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610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6"/>
            </a:gs>
            <a:gs pos="81000">
              <a:schemeClr val="accent6"/>
            </a:gs>
            <a:gs pos="99000">
              <a:srgbClr val="00B0F0"/>
            </a:gs>
            <a:gs pos="59000">
              <a:schemeClr val="accent1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51A2F23-1149-C5A7-90B7-5CCD6A1C7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5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962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ワイド画面</PresentationFormat>
  <Paragraphs>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BIZ UDPゴシック</vt:lpstr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usz</dc:creator>
  <cp:lastModifiedBy>Hato Tarou</cp:lastModifiedBy>
  <cp:revision>1</cp:revision>
  <dcterms:created xsi:type="dcterms:W3CDTF">2023-02-08T15:25:32Z</dcterms:created>
  <dcterms:modified xsi:type="dcterms:W3CDTF">2023-02-08T15:26:12Z</dcterms:modified>
</cp:coreProperties>
</file>