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898D1-54E0-57AF-1604-23C4FBB29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C89CE0-703C-2592-E0D6-43CECFFD7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706F00-D133-3F7D-5230-27BFFFAB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3196D2-7BEF-5924-DFEC-8256C4D2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1A7EE-4857-FDA5-B003-3EA288B5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6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F75E-7BBA-EA39-1DA0-B9A83881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EAE098-8239-9425-2443-A297F9C2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0CDC9-6ECB-3DA7-BC27-FB58BD4E4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9052F-3650-2E39-D30D-1BE99BDC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C0E020-62FC-B6FC-E37D-08E85BC5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3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9B32E4-C875-FBCF-13C6-493A9B7E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005D8F-2251-1F51-A528-63655BE04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693E4E-69B3-E5C5-97ED-514DF62A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68F95-8F98-0772-54C6-D44BFF15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D05CFE-BB77-04A3-142A-2C4BACC7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60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2B6AC-D483-F48F-4245-E05234D4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AA812-D8A3-AE2F-1358-C2261D8AF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0E44E7-6E41-A90E-0F1D-82904B33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80CFE8-58BE-E63A-9798-CC54CAB3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37B3FF-E589-EDF6-2D02-56691C00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82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77657-43C4-69C1-1E3E-8AEB4A93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3D2B8F-09CD-A02A-0CEF-A73A738D7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20EDE5-3228-4385-58EA-77F6D6423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14D898-FF8D-99ED-A53E-D14F245C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FC3585-6AE1-A2F5-83FE-17167282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5F993-6437-335A-538A-DD4CAF62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24725-BE26-FF3F-4717-2C8022156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265C9B-F73B-02E1-3ED9-5852FF8BB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0E84A9-BEE8-B171-E469-4741A628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5D2DE1-72F5-107E-0F6E-AA695D0E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5977C6-AB4B-EB84-22D1-2FBC8772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0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33DF9-A5CB-34B3-ACF0-D28218A1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B5FD0E-4402-0508-7BCB-8A23ECDB0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A5957B-DCC7-DA0A-A587-136E25F1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08933E-63ED-7798-31E8-A7760F32C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B75E77-2959-3A93-9CF2-434F6D699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4880E9-AA89-AE7E-91B3-6140C7A65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D304A-09F7-F890-F998-2689A756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906E9E-BD59-4E2D-5FBD-41EC72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0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8847C-F4CE-C373-F161-3236732B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83F337-A9B0-33F5-1D7F-685FBF14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615FDC-CE4A-F432-8485-BA91ACE2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781EEF-1D6E-86A3-3A1D-E0B8A5BC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2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E9103C-F5C6-7602-F06D-10390FD5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93E08B-2B7B-3512-2ABB-6CC8611F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F2D5EE-B98A-E3B5-3D0A-3737BD86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6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46584D-10F5-8582-5C8E-42723A3F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93A67-EC6B-257D-BA0B-1E8513755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6F5621-BBFC-A3BB-CC0F-8E10D2621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3F6802-07B1-A166-E27E-BD0C7DDE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B0027-FFC2-BF7B-7A3D-341F31C2C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A6A4FE-CEB2-72C5-CC43-DC55808A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86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15E6-91FA-B175-BF43-A8DC6EF29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0E02F7-F09F-EAF0-FDA1-006B74984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116E5B-81F2-8D3D-C153-3E822B18C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8D387E-44F4-DD2E-F41F-68A46FD0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F2F078-D7D1-98C7-C651-47D0FEEA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D811DA-82B7-A3AC-9242-5D7DD5C6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40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A59191-C070-B415-C4C8-604AEEEA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18093A-2A36-6D0C-D695-18B1818AD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369EB-3A4C-3E01-10C9-E723994C1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CDBC-8B0D-43F6-B8CB-DF52DE05F4EA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33B3C-DE7D-B6A1-1F5C-87CD50CD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8E5F7F-CA78-D28C-43BE-F759CF5C4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5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D6CFF8F-97CE-ADB0-1446-B2764ADAC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02C739-C49D-BE95-0360-23EF8F7BAE15}"/>
              </a:ext>
            </a:extLst>
          </p:cNvPr>
          <p:cNvSpPr txBox="1"/>
          <p:nvPr/>
        </p:nvSpPr>
        <p:spPr>
          <a:xfrm>
            <a:off x="11212487" y="134471"/>
            <a:ext cx="800219" cy="6400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4000" b="1" dirty="0">
                <a:latin typeface="MingLiU-ExtB" panose="02020500000000000000" pitchFamily="18" charset="-120"/>
                <a:ea typeface="MingLiU-ExtB" panose="02020500000000000000" pitchFamily="18" charset="-120"/>
              </a:rPr>
              <a:t>Hato is Pigeon</a:t>
            </a:r>
            <a:endParaRPr kumimoji="1" lang="ja-JP" altLang="en-US" sz="4000" b="1" dirty="0">
              <a:latin typeface="MingLiU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212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6">
              <a:lumMod val="75000"/>
            </a:schemeClr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41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78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4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A9A0294-58B1-FD13-EB51-470C27D0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6" y="204787"/>
            <a:ext cx="4800428" cy="644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F71B3B-A42C-9C6C-047E-22E89B05EEA2}"/>
              </a:ext>
            </a:extLst>
          </p:cNvPr>
          <p:cNvSpPr/>
          <p:nvPr/>
        </p:nvSpPr>
        <p:spPr>
          <a:xfrm>
            <a:off x="5396944" y="0"/>
            <a:ext cx="67950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5">
                      <a:lumMod val="50000"/>
                    </a:schemeClr>
                  </a:fgClr>
                  <a:bgClr>
                    <a:schemeClr val="accent5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CHIBA</a:t>
            </a:r>
            <a:r>
              <a:rPr lang="ja-JP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5">
                      <a:lumMod val="50000"/>
                    </a:schemeClr>
                  </a:fgClr>
                  <a:bgClr>
                    <a:schemeClr val="accent5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5">
                      <a:lumMod val="50000"/>
                    </a:schemeClr>
                  </a:fgClr>
                  <a:bgClr>
                    <a:schemeClr val="accent5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PORT</a:t>
            </a:r>
            <a:r>
              <a:rPr lang="ja-JP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5">
                      <a:lumMod val="50000"/>
                    </a:schemeClr>
                  </a:fgClr>
                  <a:bgClr>
                    <a:schemeClr val="accent5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5">
                      <a:lumMod val="50000"/>
                    </a:schemeClr>
                  </a:fgClr>
                  <a:bgClr>
                    <a:schemeClr val="accent5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TOWER</a:t>
            </a:r>
            <a:endParaRPr lang="ja-JP" altLang="en-US" sz="4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accent5">
                    <a:lumMod val="50000"/>
                  </a:schemeClr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: データ 6">
            <a:extLst>
              <a:ext uri="{FF2B5EF4-FFF2-40B4-BE49-F238E27FC236}">
                <a16:creationId xmlns:a16="http://schemas.microsoft.com/office/drawing/2014/main" id="{1EC5C5D2-BC84-CF4E-43B1-43F64C73CA49}"/>
              </a:ext>
            </a:extLst>
          </p:cNvPr>
          <p:cNvSpPr/>
          <p:nvPr/>
        </p:nvSpPr>
        <p:spPr>
          <a:xfrm>
            <a:off x="6448425" y="238125"/>
            <a:ext cx="5743575" cy="657226"/>
          </a:xfrm>
          <a:prstGeom prst="flowChartInputOutp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F1EF3F6-E560-D533-46CD-AED55266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00775"/>
            <a:ext cx="2505075" cy="657225"/>
          </a:xfr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NEWS</a:t>
            </a:r>
            <a:endParaRPr kumimoji="1"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A69A3B-A51B-DEBE-5A5F-24DCD59A07E9}"/>
              </a:ext>
            </a:extLst>
          </p:cNvPr>
          <p:cNvSpPr txBox="1"/>
          <p:nvPr/>
        </p:nvSpPr>
        <p:spPr>
          <a:xfrm>
            <a:off x="8029574" y="307985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BIZ UDPゴシック" panose="020B0400000000000000" pitchFamily="50" charset="-128"/>
              </a:rPr>
              <a:t>ついに</a:t>
            </a:r>
            <a:r>
              <a:rPr lang="ja-JP" altLang="en-US" sz="2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BIZ UDPゴシック" panose="020B0400000000000000" pitchFamily="50" charset="-128"/>
              </a:rPr>
              <a:t>主役登場！</a:t>
            </a:r>
            <a:endParaRPr kumimoji="1" lang="ja-JP" altLang="en-US" sz="2400" dirty="0">
              <a:solidFill>
                <a:schemeClr val="bg1"/>
              </a:solidFill>
              <a:latin typeface="Bahnschrift SemiLight SemiConde" panose="020B0502040204020203" pitchFamily="34" charset="0"/>
              <a:ea typeface="BIZ UDPゴシック" panose="020B0400000000000000" pitchFamily="50" charset="-128"/>
            </a:endParaRPr>
          </a:p>
        </p:txBody>
      </p:sp>
      <p:sp>
        <p:nvSpPr>
          <p:cNvPr id="8" name="フローチャート: データ 7">
            <a:extLst>
              <a:ext uri="{FF2B5EF4-FFF2-40B4-BE49-F238E27FC236}">
                <a16:creationId xmlns:a16="http://schemas.microsoft.com/office/drawing/2014/main" id="{1D03CB94-5D98-A25C-2612-802D772BE3BA}"/>
              </a:ext>
            </a:extLst>
          </p:cNvPr>
          <p:cNvSpPr/>
          <p:nvPr/>
        </p:nvSpPr>
        <p:spPr>
          <a:xfrm>
            <a:off x="6238875" y="238125"/>
            <a:ext cx="5743575" cy="657226"/>
          </a:xfrm>
          <a:prstGeom prst="flowChartInputOutpu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4F72B901-512E-6376-0D73-45BBBDF1850E}"/>
              </a:ext>
            </a:extLst>
          </p:cNvPr>
          <p:cNvSpPr/>
          <p:nvPr/>
        </p:nvSpPr>
        <p:spPr>
          <a:xfrm>
            <a:off x="7134225" y="297804"/>
            <a:ext cx="971550" cy="5810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衝撃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2D97BA-D183-D922-E39B-4FA1BA4E2022}"/>
              </a:ext>
            </a:extLst>
          </p:cNvPr>
          <p:cNvSpPr/>
          <p:nvPr/>
        </p:nvSpPr>
        <p:spPr>
          <a:xfrm>
            <a:off x="209550" y="238125"/>
            <a:ext cx="2257425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10:10</a:t>
            </a:r>
            <a:endParaRPr lang="ja-JP" alt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BAD32EAE-D0CE-F969-EE07-8684A129B7AA}"/>
              </a:ext>
            </a:extLst>
          </p:cNvPr>
          <p:cNvSpPr/>
          <p:nvPr/>
        </p:nvSpPr>
        <p:spPr>
          <a:xfrm>
            <a:off x="7572375" y="980480"/>
            <a:ext cx="4229099" cy="361950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今、大注目の次世代ヒーロー</a:t>
            </a:r>
            <a:r>
              <a:rPr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か？</a:t>
            </a:r>
            <a:endParaRPr kumimoji="1" lang="en-US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フローチャート: データ 11">
            <a:extLst>
              <a:ext uri="{FF2B5EF4-FFF2-40B4-BE49-F238E27FC236}">
                <a16:creationId xmlns:a16="http://schemas.microsoft.com/office/drawing/2014/main" id="{323C836E-111F-EB43-5D4A-2153000DBA7A}"/>
              </a:ext>
            </a:extLst>
          </p:cNvPr>
          <p:cNvSpPr/>
          <p:nvPr/>
        </p:nvSpPr>
        <p:spPr>
          <a:xfrm>
            <a:off x="6619875" y="980480"/>
            <a:ext cx="1285875" cy="361950"/>
          </a:xfrm>
          <a:prstGeom prst="flowChartInputOutp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待望</a:t>
            </a:r>
          </a:p>
        </p:txBody>
      </p:sp>
    </p:spTree>
    <p:extLst>
      <p:ext uri="{BB962C8B-B14F-4D97-AF65-F5344CB8AC3E}">
        <p14:creationId xmlns:p14="http://schemas.microsoft.com/office/powerpoint/2010/main" val="179008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</Words>
  <Application>Microsoft Office PowerPoint</Application>
  <PresentationFormat>ワイド画面</PresentationFormat>
  <Paragraphs>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BIZ UDPゴシック</vt:lpstr>
      <vt:lpstr>HGSｺﾞｼｯｸE</vt:lpstr>
      <vt:lpstr>MingLiU-ExtB</vt:lpstr>
      <vt:lpstr>游ゴシック</vt:lpstr>
      <vt:lpstr>游ゴシック Light</vt:lpstr>
      <vt:lpstr>Arial</vt:lpstr>
      <vt:lpstr>Bahnschrift SemiLight SemiConde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NEWS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usz</dc:creator>
  <cp:lastModifiedBy>Hato Tarou</cp:lastModifiedBy>
  <cp:revision>1</cp:revision>
  <dcterms:created xsi:type="dcterms:W3CDTF">2023-02-14T13:04:22Z</dcterms:created>
  <dcterms:modified xsi:type="dcterms:W3CDTF">2023-02-14T14:20:28Z</dcterms:modified>
</cp:coreProperties>
</file>