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6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D898D1-54E0-57AF-1604-23C4FBB29C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3C89CE0-703C-2592-E0D6-43CECFFD77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706F00-D133-3F7D-5230-27BFFFAB0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CDBC-8B0D-43F6-B8CB-DF52DE05F4EA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3196D2-7BEF-5924-DFEC-8256C4D2A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81A7EE-4857-FDA5-B003-3EA288B5D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C1D4-D054-42D4-80F2-3F283D30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162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CFF75E-7BBA-EA39-1DA0-B9A838812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3EAE098-8239-9425-2443-A297F9C2BA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60CDC9-6ECB-3DA7-BC27-FB58BD4E4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CDBC-8B0D-43F6-B8CB-DF52DE05F4EA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B9052F-3650-2E39-D30D-1BE99BDCA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C0E020-62FC-B6FC-E37D-08E85BC53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C1D4-D054-42D4-80F2-3F283D30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530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29B32E4-C875-FBCF-13C6-493A9B7E66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A005D8F-2251-1F51-A528-63655BE046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693E4E-69B3-E5C5-97ED-514DF62AF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CDBC-8B0D-43F6-B8CB-DF52DE05F4EA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B68F95-8F98-0772-54C6-D44BFF15F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D05CFE-BB77-04A3-142A-2C4BACC7A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C1D4-D054-42D4-80F2-3F283D30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606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C2B6AC-D483-F48F-4245-E05234D42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7AA812-D8A3-AE2F-1358-C2261D8AF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0E44E7-6E41-A90E-0F1D-82904B333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CDBC-8B0D-43F6-B8CB-DF52DE05F4EA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80CFE8-58BE-E63A-9798-CC54CAB36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37B3FF-E589-EDF6-2D02-56691C00E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C1D4-D054-42D4-80F2-3F283D30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826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E77657-43C4-69C1-1E3E-8AEB4A93A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3D2B8F-09CD-A02A-0CEF-A73A738D7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20EDE5-3228-4385-58EA-77F6D6423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CDBC-8B0D-43F6-B8CB-DF52DE05F4EA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14D898-FF8D-99ED-A53E-D14F245CB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FC3585-6AE1-A2F5-83FE-171672821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C1D4-D054-42D4-80F2-3F283D30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36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45F993-6437-335A-538A-DD4CAF629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3224725-BE26-FF3F-4717-2C80221563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F265C9B-F73B-02E1-3ED9-5852FF8BBE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60E84A9-BEE8-B171-E469-4741A6280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CDBC-8B0D-43F6-B8CB-DF52DE05F4EA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95D2DE1-72F5-107E-0F6E-AA695D0EC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75977C6-AB4B-EB84-22D1-2FBC87723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C1D4-D054-42D4-80F2-3F283D30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3404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233DF9-A5CB-34B3-ACF0-D28218A15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9B5FD0E-4402-0508-7BCB-8A23ECDB02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1A5957B-DCC7-DA0A-A587-136E25F126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A08933E-63ED-7798-31E8-A7760F32C6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6B75E77-2959-3A93-9CF2-434F6D6996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D4880E9-AA89-AE7E-91B3-6140C7A65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CDBC-8B0D-43F6-B8CB-DF52DE05F4EA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D304A-09F7-F890-F998-2689A7562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0906E9E-BD59-4E2D-5FBD-41EC72C97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C1D4-D054-42D4-80F2-3F283D30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500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88847C-F4CE-C373-F161-3236732BF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E83F337-A9B0-33F5-1D7F-685FBF14F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CDBC-8B0D-43F6-B8CB-DF52DE05F4EA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615FDC-CE4A-F432-8485-BA91ACE24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6781EEF-1D6E-86A3-3A1D-E0B8A5BCA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C1D4-D054-42D4-80F2-3F283D30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022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EE9103C-F5C6-7602-F06D-10390FD5A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CDBC-8B0D-43F6-B8CB-DF52DE05F4EA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893E08B-2B7B-3512-2ABB-6CC8611F9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6F2D5EE-B98A-E3B5-3D0A-3737BD869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C1D4-D054-42D4-80F2-3F283D30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168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46584D-10F5-8582-5C8E-42723A3F4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C93A67-EC6B-257D-BA0B-1E8513755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86F5621-BBFC-A3BB-CC0F-8E10D26216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33F6802-07B1-A166-E27E-BD0C7DDEE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CDBC-8B0D-43F6-B8CB-DF52DE05F4EA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6B0027-FFC2-BF7B-7A3D-341F31C2C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4A6A4FE-CEB2-72C5-CC43-DC55808A8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C1D4-D054-42D4-80F2-3F283D30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868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3A15E6-91FA-B175-BF43-A8DC6EF29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50E02F7-F09F-EAF0-FDA1-006B74984E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A116E5B-81F2-8D3D-C153-3E822B18CC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A8D387E-44F4-DD2E-F41F-68A46FD0D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CDBC-8B0D-43F6-B8CB-DF52DE05F4EA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9F2F078-D7D1-98C7-C651-47D0FEEAE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5D811DA-82B7-A3AC-9242-5D7DD5C6D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C1D4-D054-42D4-80F2-3F283D30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407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8A59191-C070-B415-C4C8-604AEEEA8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18093A-2A36-6D0C-D695-18B1818AD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F369EB-3A4C-3E01-10C9-E723994C1A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3CDBC-8B0D-43F6-B8CB-DF52DE05F4EA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033B3C-DE7D-B6A1-1F5C-87CD50CD03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8E5F7F-CA78-D28C-43BE-F759CF5C40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EC1D4-D054-42D4-80F2-3F283D30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857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F21E25-D8F6-FED6-695E-830C77D8F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023" y="26894"/>
            <a:ext cx="4666130" cy="770639"/>
          </a:xfrm>
        </p:spPr>
        <p:txBody>
          <a:bodyPr/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本日のアジェンダ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F5DD93A-5943-3438-18C5-CB678D4DE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671" y="1253331"/>
            <a:ext cx="377862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●●：●●～ ●●：●●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討議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●●●●の件（●分）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報告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●●●●の件（●分）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共有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●●●●の件（●分）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～～～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～～～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～～～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～～～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～～～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～～～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～～～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328AF275-77A5-0065-C014-2281F48176E4}"/>
              </a:ext>
            </a:extLst>
          </p:cNvPr>
          <p:cNvSpPr/>
          <p:nvPr/>
        </p:nvSpPr>
        <p:spPr>
          <a:xfrm>
            <a:off x="0" y="797534"/>
            <a:ext cx="12191999" cy="10790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1B6B925-AE06-E6EB-D3C2-DBD1084E657D}"/>
              </a:ext>
            </a:extLst>
          </p:cNvPr>
          <p:cNvSpPr txBox="1"/>
          <p:nvPr/>
        </p:nvSpPr>
        <p:spPr>
          <a:xfrm>
            <a:off x="9937377" y="412213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＊＊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＊＊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＊＊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A9ABF2D8-78E7-155B-857D-DFCBDEA9E23C}"/>
              </a:ext>
            </a:extLst>
          </p:cNvPr>
          <p:cNvSpPr txBox="1">
            <a:spLocks/>
          </p:cNvSpPr>
          <p:nvPr/>
        </p:nvSpPr>
        <p:spPr>
          <a:xfrm>
            <a:off x="9372600" y="6315097"/>
            <a:ext cx="2698377" cy="440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進行：●●部　●●●●</a:t>
            </a:r>
          </a:p>
        </p:txBody>
      </p:sp>
    </p:spTree>
    <p:extLst>
      <p:ext uri="{BB962C8B-B14F-4D97-AF65-F5344CB8AC3E}">
        <p14:creationId xmlns:p14="http://schemas.microsoft.com/office/powerpoint/2010/main" val="4069862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F21E25-D8F6-FED6-695E-830C77D8F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023" y="26894"/>
            <a:ext cx="4666130" cy="770639"/>
          </a:xfrm>
        </p:spPr>
        <p:txBody>
          <a:bodyPr/>
          <a:lstStyle/>
          <a:p>
            <a:r>
              <a:rPr kumimoji="1" lang="ja-JP" altLang="en-US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本日のアジェンダ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F5DD93A-5943-3438-18C5-CB678D4DE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023" y="1253331"/>
            <a:ext cx="4256554" cy="5023644"/>
          </a:xfrm>
        </p:spPr>
        <p:txBody>
          <a:bodyPr vert="horz">
            <a:normAutofit/>
          </a:bodyPr>
          <a:lstStyle/>
          <a:p>
            <a:pPr marL="0" indent="0">
              <a:buNone/>
            </a:pPr>
            <a:r>
              <a:rPr kumimoji="1" lang="ja-JP" altLang="en-US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●●：●●～ ●●：●●</a:t>
            </a:r>
            <a:endParaRPr kumimoji="1" lang="en-US" altLang="ja-JP" sz="2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討議</a:t>
            </a:r>
            <a:r>
              <a:rPr kumimoji="1" lang="en-US" altLang="ja-JP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●●●●の件（●分）</a:t>
            </a:r>
            <a:endParaRPr kumimoji="1" lang="en-US" altLang="ja-JP" sz="2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報告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●●●●の件（●分）</a:t>
            </a:r>
            <a:endParaRPr kumimoji="1" lang="en-US" altLang="ja-JP" sz="2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共有</a:t>
            </a:r>
            <a:r>
              <a:rPr kumimoji="1" lang="en-US" altLang="ja-JP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●●●●の件（●分）</a:t>
            </a:r>
            <a:endParaRPr kumimoji="1" lang="en-US" altLang="ja-JP" sz="2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～～～</a:t>
            </a:r>
            <a:endParaRPr kumimoji="1" lang="en-US" altLang="ja-JP" sz="2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～～～</a:t>
            </a:r>
            <a:endParaRPr lang="en-US" altLang="ja-JP" sz="2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～～～</a:t>
            </a:r>
            <a:endParaRPr kumimoji="1" lang="en-US" altLang="ja-JP" sz="2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～～～</a:t>
            </a:r>
            <a:endParaRPr kumimoji="1" lang="en-US" altLang="ja-JP" sz="2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～～～</a:t>
            </a:r>
            <a:endParaRPr lang="en-US" altLang="ja-JP" sz="2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～～～</a:t>
            </a:r>
            <a:endParaRPr kumimoji="1" lang="en-US" altLang="ja-JP" sz="2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～～～</a:t>
            </a:r>
            <a:endParaRPr kumimoji="1" lang="ja-JP" altLang="en-US" sz="2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ADA4FD1-C068-D5DD-09BD-BF17F9239E2C}"/>
              </a:ext>
            </a:extLst>
          </p:cNvPr>
          <p:cNvSpPr txBox="1"/>
          <p:nvPr/>
        </p:nvSpPr>
        <p:spPr>
          <a:xfrm>
            <a:off x="11004176" y="648634"/>
            <a:ext cx="738664" cy="37528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60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●月●日●曜日</a:t>
            </a:r>
            <a:endParaRPr lang="en-US" altLang="ja-JP" sz="3600" dirty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9A66E3B-00FC-389F-C468-8AEDA85B29B3}"/>
              </a:ext>
            </a:extLst>
          </p:cNvPr>
          <p:cNvSpPr txBox="1"/>
          <p:nvPr/>
        </p:nvSpPr>
        <p:spPr>
          <a:xfrm>
            <a:off x="11038260" y="4276165"/>
            <a:ext cx="752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日直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79D08FC-388F-1682-FBBF-D02F824A8071}"/>
              </a:ext>
            </a:extLst>
          </p:cNvPr>
          <p:cNvSpPr txBox="1"/>
          <p:nvPr/>
        </p:nvSpPr>
        <p:spPr>
          <a:xfrm>
            <a:off x="11149580" y="4716276"/>
            <a:ext cx="461665" cy="124777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●●●●</a:t>
            </a: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3D6100CF-0EF0-DA83-D31E-E7C6CB24CBAE}"/>
              </a:ext>
            </a:extLst>
          </p:cNvPr>
          <p:cNvSpPr/>
          <p:nvPr/>
        </p:nvSpPr>
        <p:spPr>
          <a:xfrm>
            <a:off x="0" y="6278843"/>
            <a:ext cx="12192000" cy="341032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212C5871-A0A5-3D91-A411-7EC151379093}"/>
              </a:ext>
            </a:extLst>
          </p:cNvPr>
          <p:cNvSpPr/>
          <p:nvPr/>
        </p:nvSpPr>
        <p:spPr>
          <a:xfrm>
            <a:off x="1175978" y="6156801"/>
            <a:ext cx="1076325" cy="40388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137E4B81-0470-BD4C-21AE-49743FDBA5FD}"/>
              </a:ext>
            </a:extLst>
          </p:cNvPr>
          <p:cNvSpPr/>
          <p:nvPr/>
        </p:nvSpPr>
        <p:spPr>
          <a:xfrm>
            <a:off x="1173597" y="6122229"/>
            <a:ext cx="1076325" cy="974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7FDD933-212D-3A84-9E4F-C3452B9A4621}"/>
              </a:ext>
            </a:extLst>
          </p:cNvPr>
          <p:cNvSpPr/>
          <p:nvPr/>
        </p:nvSpPr>
        <p:spPr>
          <a:xfrm>
            <a:off x="1621268" y="6219649"/>
            <a:ext cx="183360" cy="34103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: 直接アクセス記憶 14">
            <a:extLst>
              <a:ext uri="{FF2B5EF4-FFF2-40B4-BE49-F238E27FC236}">
                <a16:creationId xmlns:a16="http://schemas.microsoft.com/office/drawing/2014/main" id="{A19C3FCA-1733-BC6F-EAC6-A7B7D67088D3}"/>
              </a:ext>
            </a:extLst>
          </p:cNvPr>
          <p:cNvSpPr/>
          <p:nvPr/>
        </p:nvSpPr>
        <p:spPr>
          <a:xfrm rot="10800000">
            <a:off x="7267576" y="6386183"/>
            <a:ext cx="738665" cy="97420"/>
          </a:xfrm>
          <a:prstGeom prst="flowChartMagneticDrum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フローチャート: 直接アクセス記憶 15">
            <a:extLst>
              <a:ext uri="{FF2B5EF4-FFF2-40B4-BE49-F238E27FC236}">
                <a16:creationId xmlns:a16="http://schemas.microsoft.com/office/drawing/2014/main" id="{80DF9AF3-E871-64E4-79C8-1B549A8AA8EE}"/>
              </a:ext>
            </a:extLst>
          </p:cNvPr>
          <p:cNvSpPr/>
          <p:nvPr/>
        </p:nvSpPr>
        <p:spPr>
          <a:xfrm rot="10800000">
            <a:off x="8243408" y="6380896"/>
            <a:ext cx="738665" cy="97420"/>
          </a:xfrm>
          <a:prstGeom prst="flowChartMagneticDrum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ローチャート: 直接アクセス記憶 16">
            <a:extLst>
              <a:ext uri="{FF2B5EF4-FFF2-40B4-BE49-F238E27FC236}">
                <a16:creationId xmlns:a16="http://schemas.microsoft.com/office/drawing/2014/main" id="{8957C21C-8E06-B3E5-CA47-A7D1EE167715}"/>
              </a:ext>
            </a:extLst>
          </p:cNvPr>
          <p:cNvSpPr/>
          <p:nvPr/>
        </p:nvSpPr>
        <p:spPr>
          <a:xfrm rot="10800000">
            <a:off x="9087244" y="6400649"/>
            <a:ext cx="738665" cy="97420"/>
          </a:xfrm>
          <a:prstGeom prst="flowChartMagneticDrum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フローチャート: 直接アクセス記憶 17">
            <a:extLst>
              <a:ext uri="{FF2B5EF4-FFF2-40B4-BE49-F238E27FC236}">
                <a16:creationId xmlns:a16="http://schemas.microsoft.com/office/drawing/2014/main" id="{48D243EB-50E1-9106-BBE0-BCCDC32A62D6}"/>
              </a:ext>
            </a:extLst>
          </p:cNvPr>
          <p:cNvSpPr/>
          <p:nvPr/>
        </p:nvSpPr>
        <p:spPr>
          <a:xfrm rot="10800000">
            <a:off x="9931080" y="6400650"/>
            <a:ext cx="738665" cy="97420"/>
          </a:xfrm>
          <a:prstGeom prst="flowChartMagneticDrum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フローチャート: 直接アクセス記憶 18">
            <a:extLst>
              <a:ext uri="{FF2B5EF4-FFF2-40B4-BE49-F238E27FC236}">
                <a16:creationId xmlns:a16="http://schemas.microsoft.com/office/drawing/2014/main" id="{C29507B9-10DE-9C49-6E22-9EEFFDC03B2F}"/>
              </a:ext>
            </a:extLst>
          </p:cNvPr>
          <p:cNvSpPr/>
          <p:nvPr/>
        </p:nvSpPr>
        <p:spPr>
          <a:xfrm rot="10800000">
            <a:off x="10774916" y="6400650"/>
            <a:ext cx="738665" cy="97420"/>
          </a:xfrm>
          <a:prstGeom prst="flowChartMagneticDrum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640D506B-11CB-B1FD-C256-EA0DAD13CEA1}"/>
              </a:ext>
            </a:extLst>
          </p:cNvPr>
          <p:cNvSpPr/>
          <p:nvPr/>
        </p:nvSpPr>
        <p:spPr>
          <a:xfrm>
            <a:off x="4952999" y="6596914"/>
            <a:ext cx="1019176" cy="26108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C661AAAD-6A94-E1F4-917A-C50F81FEDD5F}"/>
              </a:ext>
            </a:extLst>
          </p:cNvPr>
          <p:cNvSpPr/>
          <p:nvPr/>
        </p:nvSpPr>
        <p:spPr>
          <a:xfrm>
            <a:off x="5972175" y="6596914"/>
            <a:ext cx="1019176" cy="26108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7978AE9-A8E8-2A99-C3D8-0E12B4DB0965}"/>
              </a:ext>
            </a:extLst>
          </p:cNvPr>
          <p:cNvSpPr/>
          <p:nvPr/>
        </p:nvSpPr>
        <p:spPr>
          <a:xfrm>
            <a:off x="0" y="6619875"/>
            <a:ext cx="4952999" cy="2381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D6F4DCB4-EFAE-5A65-4C0F-AC3AB35C1453}"/>
              </a:ext>
            </a:extLst>
          </p:cNvPr>
          <p:cNvSpPr/>
          <p:nvPr/>
        </p:nvSpPr>
        <p:spPr>
          <a:xfrm>
            <a:off x="6980076" y="6619875"/>
            <a:ext cx="5211924" cy="2381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4B75BBA4-E310-22D9-0113-D7DC4F6E2972}"/>
              </a:ext>
            </a:extLst>
          </p:cNvPr>
          <p:cNvSpPr/>
          <p:nvPr/>
        </p:nvSpPr>
        <p:spPr>
          <a:xfrm>
            <a:off x="10119437" y="1177131"/>
            <a:ext cx="361950" cy="341032"/>
          </a:xfrm>
          <a:prstGeom prst="ellipse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5C02B545-075B-3D71-C105-3B22C57CA5BA}"/>
              </a:ext>
            </a:extLst>
          </p:cNvPr>
          <p:cNvSpPr/>
          <p:nvPr/>
        </p:nvSpPr>
        <p:spPr>
          <a:xfrm>
            <a:off x="10104274" y="1639967"/>
            <a:ext cx="361950" cy="341032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B729018F-5728-87C6-AB62-4A4503A97C0F}"/>
              </a:ext>
            </a:extLst>
          </p:cNvPr>
          <p:cNvSpPr/>
          <p:nvPr/>
        </p:nvSpPr>
        <p:spPr>
          <a:xfrm>
            <a:off x="10104274" y="2151515"/>
            <a:ext cx="361950" cy="34103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7D0ADB4F-B683-7B09-D6DB-9A3276B0F30B}"/>
              </a:ext>
            </a:extLst>
          </p:cNvPr>
          <p:cNvSpPr/>
          <p:nvPr/>
        </p:nvSpPr>
        <p:spPr>
          <a:xfrm>
            <a:off x="10104274" y="2692540"/>
            <a:ext cx="361950" cy="341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四角形: メモ 27">
            <a:extLst>
              <a:ext uri="{FF2B5EF4-FFF2-40B4-BE49-F238E27FC236}">
                <a16:creationId xmlns:a16="http://schemas.microsoft.com/office/drawing/2014/main" id="{8DA7BEDB-8BBF-07AA-52B9-E0AE9F925FC2}"/>
              </a:ext>
            </a:extLst>
          </p:cNvPr>
          <p:cNvSpPr/>
          <p:nvPr/>
        </p:nvSpPr>
        <p:spPr>
          <a:xfrm>
            <a:off x="4791916" y="181045"/>
            <a:ext cx="2095188" cy="1232975"/>
          </a:xfrm>
          <a:prstGeom prst="foldedCorner">
            <a:avLst>
              <a:gd name="adj" fmla="val 2439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br>
              <a:rPr lang="en-US" altLang="ja-JP" sz="28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</a:br>
            <a:r>
              <a:rPr lang="ja-JP" altLang="en-US" sz="28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時間厳守</a:t>
            </a:r>
            <a:endParaRPr kumimoji="1" lang="ja-JP" altLang="en-US" sz="16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597456B7-9AFF-277E-CD59-3B20DE1348B3}"/>
              </a:ext>
            </a:extLst>
          </p:cNvPr>
          <p:cNvSpPr/>
          <p:nvPr/>
        </p:nvSpPr>
        <p:spPr>
          <a:xfrm>
            <a:off x="4820244" y="238125"/>
            <a:ext cx="344439" cy="341032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C0438EA6-2FE4-2E86-5871-51AD4D39FB4C}"/>
              </a:ext>
            </a:extLst>
          </p:cNvPr>
          <p:cNvSpPr/>
          <p:nvPr/>
        </p:nvSpPr>
        <p:spPr>
          <a:xfrm>
            <a:off x="6501249" y="212188"/>
            <a:ext cx="344439" cy="341032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5D125C86-32FC-33A7-A052-F7CDFB300EB6}"/>
              </a:ext>
            </a:extLst>
          </p:cNvPr>
          <p:cNvSpPr/>
          <p:nvPr/>
        </p:nvSpPr>
        <p:spPr>
          <a:xfrm>
            <a:off x="4820244" y="1006615"/>
            <a:ext cx="344439" cy="341032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7150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7A908E90-B99E-62D4-CB00-ED47BAD0D9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5225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624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2436A007-5F88-7755-9A1A-C4D244A891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833" y="0"/>
            <a:ext cx="914633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878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コンテンツ プレースホルダー 8">
            <a:extLst>
              <a:ext uri="{FF2B5EF4-FFF2-40B4-BE49-F238E27FC236}">
                <a16:creationId xmlns:a16="http://schemas.microsoft.com/office/drawing/2014/main" id="{B3616CDB-057A-A046-5E53-FAD1258B36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499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47452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7C1FE6E5-2ED6-A8DD-DDC4-39C849A15F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179" y="0"/>
            <a:ext cx="9146332" cy="6858000"/>
          </a:xfrm>
        </p:spPr>
      </p:pic>
    </p:spTree>
    <p:extLst>
      <p:ext uri="{BB962C8B-B14F-4D97-AF65-F5344CB8AC3E}">
        <p14:creationId xmlns:p14="http://schemas.microsoft.com/office/powerpoint/2010/main" val="1528218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180</Words>
  <Application>Microsoft Office PowerPoint</Application>
  <PresentationFormat>ワイド画面</PresentationFormat>
  <Paragraphs>32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BIZ UDPゴシック</vt:lpstr>
      <vt:lpstr>Meiryo UI</vt:lpstr>
      <vt:lpstr>UD デジタル 教科書体 N-B</vt:lpstr>
      <vt:lpstr>游ゴシック</vt:lpstr>
      <vt:lpstr>游ゴシック Light</vt:lpstr>
      <vt:lpstr>Arial</vt:lpstr>
      <vt:lpstr>Office テーマ</vt:lpstr>
      <vt:lpstr>本日のアジェンダ</vt:lpstr>
      <vt:lpstr>本日のアジェンダ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usz</dc:creator>
  <cp:lastModifiedBy>Hato Tarou</cp:lastModifiedBy>
  <cp:revision>2</cp:revision>
  <dcterms:created xsi:type="dcterms:W3CDTF">2023-02-14T13:04:22Z</dcterms:created>
  <dcterms:modified xsi:type="dcterms:W3CDTF">2023-02-23T02:21:08Z</dcterms:modified>
</cp:coreProperties>
</file>